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1" r:id="rId11"/>
    <p:sldId id="262" r:id="rId12"/>
    <p:sldId id="263" r:id="rId13"/>
    <p:sldId id="264" r:id="rId14"/>
    <p:sldId id="265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5" r:id="rId25"/>
    <p:sldId id="282" r:id="rId26"/>
    <p:sldId id="283" r:id="rId27"/>
    <p:sldId id="284" r:id="rId28"/>
    <p:sldId id="286" r:id="rId29"/>
    <p:sldId id="287" r:id="rId30"/>
    <p:sldId id="289" r:id="rId31"/>
    <p:sldId id="290" r:id="rId32"/>
    <p:sldId id="291" r:id="rId33"/>
    <p:sldId id="292" r:id="rId34"/>
    <p:sldId id="288" r:id="rId35"/>
    <p:sldId id="275" r:id="rId36"/>
    <p:sldId id="276" r:id="rId37"/>
    <p:sldId id="277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8" r:id="rId51"/>
    <p:sldId id="325" r:id="rId52"/>
    <p:sldId id="326" r:id="rId53"/>
    <p:sldId id="327" r:id="rId54"/>
    <p:sldId id="320" r:id="rId55"/>
    <p:sldId id="321" r:id="rId56"/>
    <p:sldId id="322" r:id="rId57"/>
    <p:sldId id="323" r:id="rId58"/>
    <p:sldId id="324" r:id="rId59"/>
    <p:sldId id="328" r:id="rId60"/>
    <p:sldId id="316" r:id="rId61"/>
    <p:sldId id="317" r:id="rId62"/>
    <p:sldId id="319" r:id="rId63"/>
    <p:sldId id="306" r:id="rId64"/>
    <p:sldId id="307" r:id="rId65"/>
    <p:sldId id="308" r:id="rId66"/>
    <p:sldId id="329" r:id="rId67"/>
    <p:sldId id="330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31" r:id="rId76"/>
    <p:sldId id="332" r:id="rId77"/>
    <p:sldId id="333" r:id="rId78"/>
    <p:sldId id="334" r:id="rId79"/>
    <p:sldId id="335" r:id="rId80"/>
    <p:sldId id="336" r:id="rId81"/>
    <p:sldId id="338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</p:sldIdLst>
  <p:sldSz cx="13011150" cy="7315200"/>
  <p:notesSz cx="6858000" cy="9144000"/>
  <p:defaultTextStyle>
    <a:defPPr>
      <a:defRPr lang="en-US"/>
    </a:defPPr>
    <a:lvl1pPr marL="0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1pPr>
    <a:lvl2pPr marL="538856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2pPr>
    <a:lvl3pPr marL="1077712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3pPr>
    <a:lvl4pPr marL="1616568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4pPr>
    <a:lvl5pPr marL="2155424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5pPr>
    <a:lvl6pPr marL="2694280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6pPr>
    <a:lvl7pPr marL="3233136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7pPr>
    <a:lvl8pPr marL="3771991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8pPr>
    <a:lvl9pPr marL="4310847" algn="l" defTabSz="1077712" rtl="0" eaLnBrk="1" latinLnBrk="0" hangingPunct="1">
      <a:defRPr sz="212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6394" y="1197187"/>
            <a:ext cx="9758363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6394" y="3842174"/>
            <a:ext cx="9758363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6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1104" y="389467"/>
            <a:ext cx="2805529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517" y="389467"/>
            <a:ext cx="8253948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7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740" y="1823721"/>
            <a:ext cx="11222117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740" y="4895428"/>
            <a:ext cx="11222117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516" y="1947333"/>
            <a:ext cx="5529739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6895" y="1947333"/>
            <a:ext cx="5529739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1" y="389467"/>
            <a:ext cx="11222117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212" y="1793241"/>
            <a:ext cx="55043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212" y="2672080"/>
            <a:ext cx="5504326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6895" y="1793241"/>
            <a:ext cx="55314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6895" y="2672080"/>
            <a:ext cx="5531433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8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5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6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433" y="1053254"/>
            <a:ext cx="658689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1433" y="1053254"/>
            <a:ext cx="658689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6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517" y="389467"/>
            <a:ext cx="11222117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517" y="1947333"/>
            <a:ext cx="11222117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516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A9E8-FE9F-4A98-9E93-FF09FFCDAE90}" type="datetimeFigureOut">
              <a:rPr lang="en-US" smtClean="0"/>
              <a:t>02/02/2016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9944" y="6780107"/>
            <a:ext cx="439126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25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2191-C8E1-4BFC-BD48-1D80D716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2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94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6" y="553245"/>
            <a:ext cx="11043102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0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4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9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8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56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6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03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6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2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81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6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53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76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27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5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7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28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8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4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87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5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4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3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62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9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73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9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7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13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95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7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57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4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04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5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31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0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03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1" y="0"/>
            <a:ext cx="411480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2" y="0"/>
            <a:ext cx="4114800" cy="731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73" y="0"/>
            <a:ext cx="411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9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9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4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2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30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8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57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01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1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01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41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51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389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1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51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9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624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46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9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49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5" y="0"/>
            <a:ext cx="411480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0"/>
            <a:ext cx="4114800" cy="731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71" y="0"/>
            <a:ext cx="411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0</Words>
  <Application>Microsoft Office PowerPoint</Application>
  <PresentationFormat>Custom</PresentationFormat>
  <Paragraphs>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Windows7</dc:creator>
  <cp:lastModifiedBy>Windows7</cp:lastModifiedBy>
  <cp:revision>16</cp:revision>
  <dcterms:created xsi:type="dcterms:W3CDTF">2016-02-02T04:22:11Z</dcterms:created>
  <dcterms:modified xsi:type="dcterms:W3CDTF">2016-02-02T08:06:33Z</dcterms:modified>
</cp:coreProperties>
</file>